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9"/>
    <p:restoredTop sz="94609"/>
  </p:normalViewPr>
  <p:slideViewPr>
    <p:cSldViewPr snapToGrid="0" snapToObjects="1">
      <p:cViewPr varScale="1">
        <p:scale>
          <a:sx n="90" d="100"/>
          <a:sy n="90" d="100"/>
        </p:scale>
        <p:origin x="23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9F52D-4B46-C444-91F9-5593369F1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0421D4-BE99-1D47-A402-7629F7B87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9BD8E-4348-5F49-9273-7AAFBF77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02FC3-9DD5-8246-B407-3781E32B4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6D2FB-FC7B-7444-8E00-E3E5BDF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4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A907B-2695-764C-93E2-C160B4717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730F63-5432-5A4A-BE3F-ACC8FD772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D81B3-7CB5-1141-9F7B-8A6976E74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26FDA-3501-D24B-8732-92E656F4B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D8CD1-D945-144E-BB38-2903992D3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52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E6A253-2F3D-4441-A7AA-9E6D9B4AB3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CCB321-7F43-084A-97A3-C2FA0A4AAE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6984F-C5EA-D947-A694-7999D11E3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3BD58-523E-B647-9D4A-7EAA5F924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B575D-593C-9049-9926-C674B10C9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65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28A54-4CA2-D940-B48C-4C18E925A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661FC-20E1-1E4E-93B4-BBFB9CBEC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A9E10-14F9-E04C-9587-7C56B9507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6F8F3-E542-564D-804A-CF0889D08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DD87F-E30E-DB48-BC19-07985E6D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60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B19D1-B4A6-D94A-807A-6A27F216D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454924-1FB3-F64A-8E7A-F56706F8A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27A95-7B9D-474F-9B30-97AD87DEB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E2FC7-558D-BE4A-A788-2BFA8DC67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81919-4FEB-EA4B-ADA2-A3C897090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588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338E6-FA9C-F54A-8719-247C4552D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796DC-DA23-3745-8AC4-49DEB55850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FDF705-A464-4E48-ABF9-3FAF1B003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403FA-EE5B-D344-AA8E-01C82383C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754C09-DA7E-2149-978E-DE4630693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B6BD82-C899-B746-8486-C9F6A581F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18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5E838-3EAA-8D44-8CAD-989A523F6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E8BD7-00E5-604F-9011-40C96B9C5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08B3-6C32-9342-B2EE-40AD798A5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DEFC1E-7622-244A-96FD-1CC77D5AD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2EBE8-702C-AD44-AE69-3148F2C43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3CA59C-98AB-3547-AA21-FC73843EA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5A683F-6C2B-3041-A265-46D7520E9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B6EBED-59B6-474B-92E2-2F4CC9F57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87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955AF-34E0-4E47-B690-370A3DB63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020AD6-B107-E043-8BEC-A7217BCAC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0A514B-D940-CD4B-BA8B-98E5F4B29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8F5B2A-E1A4-2F49-B0D9-0101CE928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1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5695DE-EC08-AB41-A45D-273301E22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6D42C8-549E-A54B-8333-0AD40E4CC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0423E-6FD6-4249-B34B-5E162FDB8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48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2F3A6-DA2D-8744-BE87-06D501084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F747D-2A15-7840-A992-A6710E1DD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1D2797-C41F-B04A-A34F-8BB71B435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59DA3-8AB9-584B-9CD1-DF85B16E3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A37473-2292-F543-8343-2C747255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F63C73-852A-B74A-BB85-B7F772B5F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46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7EA29-4A8B-BE45-853F-6184C4B23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55DBE8-D2C8-4240-9591-C07A7512DF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FD116F-3022-E94C-BCBD-FC234F596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6BF140-B2FD-1742-8DEF-1FAC10943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5450CD-D90D-084E-965E-B12B731E6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C7FB7A-F0D4-0D47-9B68-DF4ACFF6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555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534919-2A2E-AE47-A6AB-9975789CA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C99D0-FF3D-034F-AE08-BB3915E15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9C10D-757E-0F43-A2A9-011B13FFE3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CD2BF-75FE-3A49-B015-E661043ED367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5FBA4-CA26-134C-A1FD-B343F8107F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16DF9-91BC-9D4B-A091-DFC614BFF1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ABE61-4C8C-A54A-90A3-D6E107AC6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11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FABC67-1244-C441-816B-7EDBAEEBD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53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EF642F-CC02-2649-A74A-CD9345257F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Predicting The Next Recession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E7E2F4-4C8C-3044-8EE2-5BCFFC31F7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Stefan Kaehler</a:t>
            </a:r>
          </a:p>
        </p:txBody>
      </p:sp>
    </p:spTree>
    <p:extLst>
      <p:ext uri="{BB962C8B-B14F-4D97-AF65-F5344CB8AC3E}">
        <p14:creationId xmlns:p14="http://schemas.microsoft.com/office/powerpoint/2010/main" val="693108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8B7C7C35-030D-3F42-AB24-3BE8E23877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209CD1-2F8C-5945-8CCC-C01039A37DBB}"/>
              </a:ext>
            </a:extLst>
          </p:cNvPr>
          <p:cNvSpPr txBox="1"/>
          <p:nvPr/>
        </p:nvSpPr>
        <p:spPr>
          <a:xfrm>
            <a:off x="5002559" y="320040"/>
            <a:ext cx="2186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Problem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A02E2D-93F8-6342-B31C-D324C8B9B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1367297"/>
            <a:ext cx="10195560" cy="453402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424CE98-9205-E645-B321-F5B609DB739F}"/>
              </a:ext>
            </a:extLst>
          </p:cNvPr>
          <p:cNvSpPr/>
          <p:nvPr/>
        </p:nvSpPr>
        <p:spPr>
          <a:xfrm>
            <a:off x="6095999" y="2304288"/>
            <a:ext cx="1813561" cy="2697480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3F7DBF-AEB4-6F43-A3E1-FBA9DDEED46C}"/>
              </a:ext>
            </a:extLst>
          </p:cNvPr>
          <p:cNvSpPr txBox="1"/>
          <p:nvPr/>
        </p:nvSpPr>
        <p:spPr>
          <a:xfrm>
            <a:off x="7488936" y="2029968"/>
            <a:ext cx="2404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rgbClr val="FF0000"/>
                </a:solidFill>
              </a:rPr>
              <a:t>Panic!</a:t>
            </a:r>
          </a:p>
        </p:txBody>
      </p:sp>
    </p:spTree>
    <p:extLst>
      <p:ext uri="{BB962C8B-B14F-4D97-AF65-F5344CB8AC3E}">
        <p14:creationId xmlns:p14="http://schemas.microsoft.com/office/powerpoint/2010/main" val="518222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EC57B-ACEA-B24A-91E2-4E7BDC257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Methodology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1C84E7-9837-DA47-83C3-1CE996202A54}"/>
              </a:ext>
            </a:extLst>
          </p:cNvPr>
          <p:cNvSpPr/>
          <p:nvPr/>
        </p:nvSpPr>
        <p:spPr>
          <a:xfrm>
            <a:off x="1261872" y="1690688"/>
            <a:ext cx="9464040" cy="878776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72652E-AFBD-CD4C-958C-00F15EFC8E39}"/>
              </a:ext>
            </a:extLst>
          </p:cNvPr>
          <p:cNvSpPr/>
          <p:nvPr/>
        </p:nvSpPr>
        <p:spPr>
          <a:xfrm>
            <a:off x="1261872" y="3849149"/>
            <a:ext cx="5934456" cy="87877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8A9522-0BAF-9847-8288-362F1A74736E}"/>
              </a:ext>
            </a:extLst>
          </p:cNvPr>
          <p:cNvSpPr/>
          <p:nvPr/>
        </p:nvSpPr>
        <p:spPr>
          <a:xfrm>
            <a:off x="7196328" y="3849149"/>
            <a:ext cx="3529584" cy="87877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1C64975-5FB6-664B-B7F3-7188F740265B}"/>
              </a:ext>
            </a:extLst>
          </p:cNvPr>
          <p:cNvCxnSpPr>
            <a:cxnSpLocks/>
          </p:cNvCxnSpPr>
          <p:nvPr/>
        </p:nvCxnSpPr>
        <p:spPr>
          <a:xfrm>
            <a:off x="1261872" y="3200400"/>
            <a:ext cx="946404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5DDB5D1-FC07-564B-B003-2B018F0EDB06}"/>
              </a:ext>
            </a:extLst>
          </p:cNvPr>
          <p:cNvSpPr txBox="1"/>
          <p:nvPr/>
        </p:nvSpPr>
        <p:spPr>
          <a:xfrm>
            <a:off x="579120" y="3015734"/>
            <a:ext cx="66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1960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1FECF6-A0FF-CC48-9FA6-BF4192AC2E82}"/>
              </a:ext>
            </a:extLst>
          </p:cNvPr>
          <p:cNvSpPr txBox="1"/>
          <p:nvPr/>
        </p:nvSpPr>
        <p:spPr>
          <a:xfrm>
            <a:off x="10802112" y="3015734"/>
            <a:ext cx="137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March, 2019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6EAFA3-A0FC-444D-BA14-FA3C039A9701}"/>
              </a:ext>
            </a:extLst>
          </p:cNvPr>
          <p:cNvCxnSpPr/>
          <p:nvPr/>
        </p:nvCxnSpPr>
        <p:spPr>
          <a:xfrm flipV="1">
            <a:off x="7196328" y="4846320"/>
            <a:ext cx="0" cy="585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D68933C-E81A-2444-A767-5DB071341ED9}"/>
              </a:ext>
            </a:extLst>
          </p:cNvPr>
          <p:cNvSpPr txBox="1"/>
          <p:nvPr/>
        </p:nvSpPr>
        <p:spPr>
          <a:xfrm>
            <a:off x="6300215" y="5476779"/>
            <a:ext cx="1965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November, 2004</a:t>
            </a:r>
          </a:p>
        </p:txBody>
      </p:sp>
    </p:spTree>
    <p:extLst>
      <p:ext uri="{BB962C8B-B14F-4D97-AF65-F5344CB8AC3E}">
        <p14:creationId xmlns:p14="http://schemas.microsoft.com/office/powerpoint/2010/main" val="189435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EC57B-ACEA-B24A-91E2-4E7BDC257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2" y="29845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Models And Results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0B14E0C-C168-F94B-BD4E-86A4DD72B4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726206"/>
              </p:ext>
            </p:extLst>
          </p:nvPr>
        </p:nvGraphicFramePr>
        <p:xfrm>
          <a:off x="1052512" y="1624013"/>
          <a:ext cx="3302000" cy="3949700"/>
        </p:xfrm>
        <a:graphic>
          <a:graphicData uri="http://schemas.openxmlformats.org/drawingml/2006/table">
            <a:tbl>
              <a:tblPr/>
              <a:tblGrid>
                <a:gridCol w="825500">
                  <a:extLst>
                    <a:ext uri="{9D8B030D-6E8A-4147-A177-3AD203B41FA5}">
                      <a16:colId xmlns:a16="http://schemas.microsoft.com/office/drawing/2014/main" val="617624188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646650501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106228771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807813903"/>
                    </a:ext>
                  </a:extLst>
                </a:gridCol>
              </a:tblGrid>
              <a:tr h="21590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Logistic Regression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Metric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 Loss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1654966"/>
                  </a:ext>
                </a:extLst>
              </a:tr>
              <a:tr h="2159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9805915"/>
                  </a:ext>
                </a:extLst>
              </a:tr>
              <a:tr h="2159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269007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99365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0838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96612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412495"/>
                  </a:ext>
                </a:extLst>
              </a:tr>
              <a:tr h="22860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Forest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Metric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 Loss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8152469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276895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6003718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2019563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729984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48276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84990"/>
                  </a:ext>
                </a:extLst>
              </a:tr>
              <a:tr h="20320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Gradient Boosted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Metric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 Loss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4185803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3656692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493904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0.87248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406297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0645267"/>
                  </a:ext>
                </a:extLst>
              </a:tr>
            </a:tbl>
          </a:graphicData>
        </a:graphic>
      </p:graphicFrame>
      <p:pic>
        <p:nvPicPr>
          <p:cNvPr id="2050" name="Picture 2" descr="Recession Prediction With Contractions in Real GDP Shaded in Gr &#10;— current Month &#10;08 &#10;E 0.6 &#10;04 &#10;02 ">
            <a:extLst>
              <a:ext uri="{FF2B5EF4-FFF2-40B4-BE49-F238E27FC236}">
                <a16:creationId xmlns:a16="http://schemas.microsoft.com/office/drawing/2014/main" id="{F53706F7-5E5E-8344-93A2-98166C884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112" y="1370012"/>
            <a:ext cx="7332663" cy="268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cession Prediction With Contractions in Real GDP Shaded in G' &#10;12 Month Horizon &#10;030 &#10;025 &#10;020 &#10;015 &#10;010 ">
            <a:extLst>
              <a:ext uri="{FF2B5EF4-FFF2-40B4-BE49-F238E27FC236}">
                <a16:creationId xmlns:a16="http://schemas.microsoft.com/office/drawing/2014/main" id="{DFA4FED4-3F87-2442-91C4-20A468130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154" y="3876314"/>
            <a:ext cx="7374621" cy="268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44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699A3-06A9-A84E-9251-A8A8153A6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"/>
            <a:ext cx="3643312" cy="5272089"/>
          </a:xfrm>
        </p:spPr>
        <p:txBody>
          <a:bodyPr/>
          <a:lstStyle/>
          <a:p>
            <a:pPr algn="ctr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Feature Importance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189D36-D43C-AE4D-BCB5-7C8DD1C3A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900" y="276225"/>
            <a:ext cx="8398667" cy="31341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7D91D6-FD35-C843-AB93-B6A7ED72E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6154" y="3480027"/>
            <a:ext cx="7715250" cy="332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47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21E2C-8500-8149-B2E0-1F2C18610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975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D53E1-EE10-D346-92F4-842155F7C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128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21E2C-8500-8149-B2E0-1F2C18610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975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D53E1-EE10-D346-92F4-842155F7C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6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1287</TotalTime>
  <Words>83</Words>
  <Application>Microsoft Macintosh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Segoe UI Symbol</vt:lpstr>
      <vt:lpstr>Office Theme</vt:lpstr>
      <vt:lpstr>Predicting The Next Recession</vt:lpstr>
      <vt:lpstr>PowerPoint Presentation</vt:lpstr>
      <vt:lpstr>Methodology</vt:lpstr>
      <vt:lpstr>Models And Results</vt:lpstr>
      <vt:lpstr>Feature Importance</vt:lpstr>
      <vt:lpstr>Next Steps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 Kaehler</dc:creator>
  <cp:lastModifiedBy>Stefan Kaehler</cp:lastModifiedBy>
  <cp:revision>7</cp:revision>
  <dcterms:created xsi:type="dcterms:W3CDTF">2019-04-11T17:18:51Z</dcterms:created>
  <dcterms:modified xsi:type="dcterms:W3CDTF">2019-04-12T14:45:53Z</dcterms:modified>
</cp:coreProperties>
</file>

<file path=docProps/thumbnail.jpeg>
</file>